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  <p:sldId id="285" r:id="rId23"/>
    <p:sldId id="276" r:id="rId24"/>
    <p:sldId id="277" r:id="rId25"/>
    <p:sldId id="281" r:id="rId26"/>
    <p:sldId id="278" r:id="rId27"/>
    <p:sldId id="286" r:id="rId28"/>
    <p:sldId id="282" r:id="rId29"/>
    <p:sldId id="284" r:id="rId30"/>
    <p:sldId id="279" r:id="rId31"/>
    <p:sldId id="280" r:id="rId32"/>
  </p:sldIdLst>
  <p:sldSz cx="12192000" cy="6858000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A321A95-7975-4274-BCF8-E56CFD67ABD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1FE3C27-ED54-474F-B70C-B778092B6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22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458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668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891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114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33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560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783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22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458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668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891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114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33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560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783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2229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4458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6688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48917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1114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733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35604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97834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0" name="Google Shape;2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3" name="Google Shape;113;p7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9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spcFirstLastPara="1" wrap="square" lIns="92431" tIns="92431" rIns="92431" bIns="9243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3isqoUvG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4110"/>
            <a:ext cx="10515600" cy="1325563"/>
          </a:xfrm>
        </p:spPr>
        <p:txBody>
          <a:bodyPr/>
          <a:lstStyle/>
          <a:p>
            <a:pPr algn="ctr"/>
            <a:r>
              <a:rPr lang="en-US" sz="6600" dirty="0" smtClean="0"/>
              <a:t>Petite et </a:t>
            </a:r>
            <a:r>
              <a:rPr lang="en-US" sz="6600" dirty="0" err="1" smtClean="0"/>
              <a:t>Mignonne</a:t>
            </a:r>
            <a:endParaRPr lang="en-US" sz="6600" dirty="0"/>
          </a:p>
        </p:txBody>
      </p:sp>
      <p:pic>
        <p:nvPicPr>
          <p:cNvPr id="3" name="Google Shape;101;p15"/>
          <p:cNvPicPr preferRelativeResize="0"/>
          <p:nvPr/>
        </p:nvPicPr>
        <p:blipFill rotWithShape="1">
          <a:blip r:embed="rId2">
            <a:alphaModFix/>
          </a:blip>
          <a:srcRect l="21018" t="25804" r="56091" b="24018"/>
          <a:stretch/>
        </p:blipFill>
        <p:spPr>
          <a:xfrm>
            <a:off x="3975655" y="1389577"/>
            <a:ext cx="4240689" cy="526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5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l="18631" t="30078" r="20095" b="24219"/>
          <a:stretch/>
        </p:blipFill>
        <p:spPr>
          <a:xfrm>
            <a:off x="1885950" y="2000250"/>
            <a:ext cx="7895492" cy="333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1417750" y="494575"/>
            <a:ext cx="9495600" cy="1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Tout à coup, un </a:t>
            </a:r>
            <a:r>
              <a:rPr lang="en-US" sz="3600" dirty="0" err="1"/>
              <a:t>autre</a:t>
            </a:r>
            <a:r>
              <a:rPr lang="en-US" sz="3600" dirty="0"/>
              <a:t> homme arrive.  Il </a:t>
            </a:r>
            <a:r>
              <a:rPr lang="en-US" sz="3600" dirty="0" err="1"/>
              <a:t>est</a:t>
            </a:r>
            <a:r>
              <a:rPr lang="en-US" sz="3600" dirty="0"/>
              <a:t> </a:t>
            </a:r>
            <a:r>
              <a:rPr lang="en-US" sz="3600" dirty="0" smtClean="0"/>
              <a:t>content et </a:t>
            </a:r>
            <a:r>
              <a:rPr lang="en-US" sz="3600" dirty="0" err="1" smtClean="0"/>
              <a:t>très</a:t>
            </a:r>
            <a:r>
              <a:rPr lang="en-US" sz="3600" dirty="0" smtClean="0"/>
              <a:t> </a:t>
            </a:r>
            <a:r>
              <a:rPr lang="en-US" sz="3600" dirty="0" err="1" smtClean="0"/>
              <a:t>sincère</a:t>
            </a:r>
            <a:r>
              <a:rPr lang="en-US" sz="3600" dirty="0" smtClean="0"/>
              <a:t>, </a:t>
            </a:r>
            <a:r>
              <a:rPr lang="en-US" sz="3600" dirty="0" err="1"/>
              <a:t>mais</a:t>
            </a:r>
            <a:r>
              <a:rPr lang="en-US" sz="3600" dirty="0"/>
              <a:t> la femme </a:t>
            </a:r>
            <a:r>
              <a:rPr lang="en-US" sz="3600" dirty="0" err="1"/>
              <a:t>pleure</a:t>
            </a:r>
            <a:r>
              <a:rPr lang="en-US" sz="3600" dirty="0"/>
              <a:t>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l="26647" t="34570" r="22073" b="24414"/>
          <a:stretch/>
        </p:blipFill>
        <p:spPr>
          <a:xfrm>
            <a:off x="2257425" y="1643062"/>
            <a:ext cx="6607875" cy="29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219925" y="412150"/>
            <a:ext cx="9017700" cy="12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L’homme</a:t>
            </a:r>
            <a:r>
              <a:rPr lang="en-US" sz="3600" dirty="0"/>
              <a:t> </a:t>
            </a:r>
            <a:r>
              <a:rPr lang="en-US" sz="3600" dirty="0" err="1"/>
              <a:t>n’est</a:t>
            </a:r>
            <a:r>
              <a:rPr lang="en-US" sz="3600" dirty="0"/>
              <a:t> pas trop grand.  Il </a:t>
            </a:r>
            <a:r>
              <a:rPr lang="en-US" sz="3600" dirty="0" err="1"/>
              <a:t>n’est</a:t>
            </a:r>
            <a:r>
              <a:rPr lang="en-US" sz="3600" dirty="0"/>
              <a:t> pas trop petit.  Il </a:t>
            </a:r>
            <a:r>
              <a:rPr lang="en-US" sz="3600" dirty="0" err="1"/>
              <a:t>est</a:t>
            </a:r>
            <a:r>
              <a:rPr lang="en-US" sz="3600" dirty="0"/>
              <a:t> </a:t>
            </a:r>
            <a:r>
              <a:rPr lang="en-US" sz="3600" dirty="0" err="1" smtClean="0"/>
              <a:t>sincère</a:t>
            </a:r>
            <a:r>
              <a:rPr lang="en-US" sz="3600" dirty="0" smtClean="0"/>
              <a:t> et parfait</a:t>
            </a:r>
            <a:r>
              <a:rPr lang="en-US" sz="3600" dirty="0"/>
              <a:t>!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l="20587" t="20507" r="20665" b="25391"/>
          <a:stretch/>
        </p:blipFill>
        <p:spPr>
          <a:xfrm>
            <a:off x="2843213" y="1285875"/>
            <a:ext cx="7570049" cy="3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989125" y="5275375"/>
            <a:ext cx="103035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La femme adore 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</a:t>
            </a:r>
            <a:r>
              <a:rPr lang="en-US" sz="3600" dirty="0" err="1" smtClean="0"/>
              <a:t>sincère</a:t>
            </a:r>
            <a:r>
              <a:rPr lang="en-US" sz="3600" dirty="0" smtClean="0"/>
              <a:t>!  </a:t>
            </a:r>
            <a:r>
              <a:rPr lang="en-US" sz="3600" dirty="0" err="1"/>
              <a:t>Ils</a:t>
            </a:r>
            <a:r>
              <a:rPr lang="en-US" sz="3600" dirty="0"/>
              <a:t> </a:t>
            </a:r>
            <a:r>
              <a:rPr lang="en-US" sz="3600" dirty="0" err="1"/>
              <a:t>sont</a:t>
            </a:r>
            <a:r>
              <a:rPr lang="en-US" sz="3600" dirty="0"/>
              <a:t> </a:t>
            </a:r>
            <a:r>
              <a:rPr lang="en-US" sz="3600" dirty="0" err="1"/>
              <a:t>très</a:t>
            </a:r>
            <a:r>
              <a:rPr lang="en-US" sz="3600" dirty="0"/>
              <a:t> contents.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l="21376" t="26610" r="19972" b="26561"/>
          <a:stretch/>
        </p:blipFill>
        <p:spPr>
          <a:xfrm>
            <a:off x="371476" y="975014"/>
            <a:ext cx="4657600" cy="210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4">
            <a:alphaModFix/>
          </a:blip>
          <a:srcRect l="23463" t="24609" r="22401" b="23632"/>
          <a:stretch/>
        </p:blipFill>
        <p:spPr>
          <a:xfrm>
            <a:off x="4486274" y="2343149"/>
            <a:ext cx="6975765" cy="378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164850" y="3494950"/>
            <a:ext cx="4566600" cy="2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Ils marchent ensemble et ils jouent ensemble.  Ils sont très contents.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l="19400" t="24805" r="21741" b="24414"/>
          <a:stretch/>
        </p:blipFill>
        <p:spPr>
          <a:xfrm>
            <a:off x="2114550" y="1585912"/>
            <a:ext cx="7584199" cy="3708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1088050" y="395650"/>
            <a:ext cx="100398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La femme </a:t>
            </a:r>
            <a:r>
              <a:rPr lang="en-US" sz="3600" dirty="0" err="1"/>
              <a:t>marche</a:t>
            </a:r>
            <a:r>
              <a:rPr lang="en-US" sz="3600" dirty="0"/>
              <a:t> avec 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</a:t>
            </a:r>
            <a:r>
              <a:rPr lang="en-US" sz="3600" dirty="0" err="1" smtClean="0"/>
              <a:t>sympa</a:t>
            </a:r>
            <a:r>
              <a:rPr lang="en-US" sz="3600" dirty="0" smtClean="0"/>
              <a:t>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l="32028" t="29296" r="21082" b="25195"/>
          <a:stretch/>
        </p:blipFill>
        <p:spPr>
          <a:xfrm>
            <a:off x="3757613" y="1914524"/>
            <a:ext cx="6041890" cy="332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/>
        </p:nvSpPr>
        <p:spPr>
          <a:xfrm>
            <a:off x="1219925" y="511050"/>
            <a:ext cx="9479100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La femme </a:t>
            </a:r>
            <a:r>
              <a:rPr lang="en-US" sz="3600" dirty="0" err="1"/>
              <a:t>jette</a:t>
            </a:r>
            <a:r>
              <a:rPr lang="en-US" sz="3600" dirty="0"/>
              <a:t> 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</a:t>
            </a:r>
            <a:r>
              <a:rPr lang="en-US" sz="3600" dirty="0" err="1" smtClean="0"/>
              <a:t>sympa</a:t>
            </a:r>
            <a:r>
              <a:rPr lang="en-US" sz="3600" dirty="0" smtClean="0"/>
              <a:t> </a:t>
            </a:r>
            <a:r>
              <a:rPr lang="en-US" sz="3600" dirty="0" err="1"/>
              <a:t>vers</a:t>
            </a:r>
            <a:r>
              <a:rPr lang="en-US" sz="3600" dirty="0"/>
              <a:t> </a:t>
            </a:r>
            <a:r>
              <a:rPr lang="en-US" sz="3600" dirty="0" err="1"/>
              <a:t>l’homme</a:t>
            </a:r>
            <a:r>
              <a:rPr lang="en-US" sz="3600" dirty="0"/>
              <a:t> cool.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l="32576" t="21288" r="20644" b="25391"/>
          <a:stretch/>
        </p:blipFill>
        <p:spPr>
          <a:xfrm>
            <a:off x="3157537" y="885825"/>
            <a:ext cx="6027741" cy="389424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2044200" y="4962150"/>
            <a:ext cx="8440500" cy="15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L’homme</a:t>
            </a:r>
            <a:r>
              <a:rPr lang="en-US" sz="3600" dirty="0"/>
              <a:t> </a:t>
            </a:r>
            <a:r>
              <a:rPr lang="en-US" sz="3600" dirty="0" err="1" smtClean="0"/>
              <a:t>sympa</a:t>
            </a:r>
            <a:r>
              <a:rPr lang="en-US" sz="3600" dirty="0" smtClean="0"/>
              <a:t> </a:t>
            </a:r>
            <a:r>
              <a:rPr lang="en-US" sz="3600" dirty="0"/>
              <a:t>a </a:t>
            </a:r>
            <a:r>
              <a:rPr lang="en-US" sz="3600" dirty="0" err="1" smtClean="0"/>
              <a:t>peur</a:t>
            </a:r>
            <a:r>
              <a:rPr lang="en-US" sz="3600" dirty="0" smtClean="0"/>
              <a:t> de 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</a:t>
            </a:r>
            <a:r>
              <a:rPr lang="en-US" sz="3600" dirty="0" err="1" smtClean="0"/>
              <a:t>méchant</a:t>
            </a:r>
            <a:r>
              <a:rPr lang="en-US" sz="3600" dirty="0" smtClean="0"/>
              <a:t>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l="31039" t="23632" r="23060" b="24804"/>
          <a:stretch/>
        </p:blipFill>
        <p:spPr>
          <a:xfrm>
            <a:off x="2357437" y="1428751"/>
            <a:ext cx="5914543" cy="376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1368300" y="5357825"/>
            <a:ext cx="8902200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L’homme méchant dit “Je suis très grand!”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3067050" y="665163"/>
            <a:ext cx="42481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the </a:t>
            </a: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video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l="47401" t="22461" r="24378" b="23828"/>
          <a:stretch/>
        </p:blipFill>
        <p:spPr>
          <a:xfrm>
            <a:off x="5757863" y="1414462"/>
            <a:ext cx="3636453" cy="392277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642950" y="1203450"/>
            <a:ext cx="4566600" cy="50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La femme veut donner un baiser à l’homme méchant.  Elle lui dit, “Je t’aime!  Maintenant je ne suis pas trop petite!”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l="4553" t="11518" r="8903" b="12232"/>
          <a:stretch/>
        </p:blipFill>
        <p:spPr>
          <a:xfrm>
            <a:off x="182880" y="613954"/>
            <a:ext cx="11151524" cy="55689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285875" y="956175"/>
            <a:ext cx="91494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Il y a une femme.  Elle est contente, mais elle a un problème; elle n’a pas d’amis.  Elle veut avoir un copain.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 l="40629" t="22070" r="21047" b="24414"/>
          <a:stretch/>
        </p:blipFill>
        <p:spPr>
          <a:xfrm>
            <a:off x="2928937" y="1000126"/>
            <a:ext cx="4938219" cy="3908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 txBox="1"/>
          <p:nvPr/>
        </p:nvSpPr>
        <p:spPr>
          <a:xfrm>
            <a:off x="7971600" y="1351825"/>
            <a:ext cx="4220400" cy="52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Elle </a:t>
            </a:r>
            <a:r>
              <a:rPr lang="en-US" sz="3600" dirty="0" err="1"/>
              <a:t>donne</a:t>
            </a:r>
            <a:r>
              <a:rPr lang="en-US" sz="3600" dirty="0"/>
              <a:t> un </a:t>
            </a:r>
            <a:r>
              <a:rPr lang="en-US" sz="3600" dirty="0" err="1"/>
              <a:t>baiser</a:t>
            </a:r>
            <a:r>
              <a:rPr lang="en-US" sz="3600" dirty="0"/>
              <a:t> à </a:t>
            </a:r>
            <a:r>
              <a:rPr lang="en-US" sz="3600" dirty="0" err="1"/>
              <a:t>l’homme</a:t>
            </a:r>
            <a:r>
              <a:rPr lang="en-US" sz="3600" dirty="0"/>
              <a:t> </a:t>
            </a:r>
            <a:r>
              <a:rPr lang="en-US" sz="3600" dirty="0" err="1"/>
              <a:t>méchant</a:t>
            </a:r>
            <a:r>
              <a:rPr lang="en-US" sz="3600" dirty="0"/>
              <a:t>.  </a:t>
            </a:r>
            <a:r>
              <a:rPr lang="en-US" sz="3600" dirty="0" err="1"/>
              <a:t>L’homme</a:t>
            </a:r>
            <a:r>
              <a:rPr lang="en-US" sz="3600" dirty="0"/>
              <a:t> </a:t>
            </a:r>
            <a:r>
              <a:rPr lang="en-US" sz="3600" dirty="0" err="1" smtClean="0"/>
              <a:t>sincère</a:t>
            </a:r>
            <a:r>
              <a:rPr lang="en-US" sz="3600" dirty="0" smtClean="0"/>
              <a:t> </a:t>
            </a:r>
            <a:r>
              <a:rPr lang="en-US" sz="3600" dirty="0" err="1"/>
              <a:t>est</a:t>
            </a:r>
            <a:r>
              <a:rPr lang="en-US" sz="3600" dirty="0"/>
              <a:t> </a:t>
            </a:r>
            <a:r>
              <a:rPr lang="en-US" sz="3600" dirty="0" err="1"/>
              <a:t>très</a:t>
            </a:r>
            <a:r>
              <a:rPr lang="en-US" sz="3600" dirty="0"/>
              <a:t> triste et </a:t>
            </a:r>
            <a:r>
              <a:rPr lang="en-US" sz="3600" dirty="0" err="1"/>
              <a:t>il</a:t>
            </a:r>
            <a:r>
              <a:rPr lang="en-US" sz="3600" dirty="0"/>
              <a:t> </a:t>
            </a:r>
            <a:r>
              <a:rPr lang="en-US" sz="3600" dirty="0" err="1"/>
              <a:t>pleure</a:t>
            </a:r>
            <a:r>
              <a:rPr lang="en-US" sz="3600" dirty="0"/>
              <a:t>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31" y="237884"/>
            <a:ext cx="11579469" cy="672367"/>
          </a:xfrm>
        </p:spPr>
        <p:txBody>
          <a:bodyPr/>
          <a:lstStyle/>
          <a:p>
            <a:r>
              <a:rPr lang="en-US" sz="4000" dirty="0" smtClean="0"/>
              <a:t>1._____ 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bleu </a:t>
            </a:r>
            <a:r>
              <a:rPr lang="en-US" sz="3600" dirty="0" err="1" smtClean="0"/>
              <a:t>est</a:t>
            </a:r>
            <a:r>
              <a:rPr lang="en-US" sz="3600" dirty="0" smtClean="0"/>
              <a:t> content, </a:t>
            </a:r>
            <a:r>
              <a:rPr lang="en-US" sz="3600" dirty="0" err="1" smtClean="0"/>
              <a:t>mais</a:t>
            </a:r>
            <a:r>
              <a:rPr lang="en-US" sz="3600" dirty="0" smtClean="0"/>
              <a:t> </a:t>
            </a:r>
            <a:r>
              <a:rPr lang="en-US" sz="3600" dirty="0"/>
              <a:t>la femme </a:t>
            </a:r>
            <a:r>
              <a:rPr lang="en-US" sz="3600" dirty="0" err="1"/>
              <a:t>pleure</a:t>
            </a:r>
            <a:r>
              <a:rPr lang="en-US" sz="3600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18150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4" name="Google Shape;147;p21"/>
          <p:cNvPicPr preferRelativeResize="0"/>
          <p:nvPr/>
        </p:nvPicPr>
        <p:blipFill rotWithShape="1">
          <a:blip r:embed="rId2">
            <a:alphaModFix/>
          </a:blip>
          <a:srcRect l="18631" t="30078" r="20095" b="24219"/>
          <a:stretch/>
        </p:blipFill>
        <p:spPr>
          <a:xfrm>
            <a:off x="838200" y="1453051"/>
            <a:ext cx="4818185" cy="222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8;p26"/>
          <p:cNvPicPr preferRelativeResize="0"/>
          <p:nvPr/>
        </p:nvPicPr>
        <p:blipFill rotWithShape="1">
          <a:blip r:embed="rId3">
            <a:alphaModFix/>
          </a:blip>
          <a:srcRect l="32028" t="29296" r="21082" b="25195"/>
          <a:stretch/>
        </p:blipFill>
        <p:spPr>
          <a:xfrm>
            <a:off x="6726115" y="1453051"/>
            <a:ext cx="4422531" cy="215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19"/>
          <p:cNvPicPr preferRelativeResize="0"/>
          <p:nvPr/>
        </p:nvPicPr>
        <p:blipFill rotWithShape="1">
          <a:blip r:embed="rId4">
            <a:alphaModFix/>
          </a:blip>
          <a:srcRect l="30301" t="23201" r="21782" b="25851"/>
          <a:stretch/>
        </p:blipFill>
        <p:spPr>
          <a:xfrm>
            <a:off x="6681354" y="4020402"/>
            <a:ext cx="4672446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18"/>
          <p:cNvPicPr preferRelativeResize="0"/>
          <p:nvPr/>
        </p:nvPicPr>
        <p:blipFill rotWithShape="1">
          <a:blip r:embed="rId5">
            <a:alphaModFix/>
          </a:blip>
          <a:srcRect l="40766" t="23713" r="21613" b="22855"/>
          <a:stretch/>
        </p:blipFill>
        <p:spPr>
          <a:xfrm>
            <a:off x="1114035" y="4020402"/>
            <a:ext cx="4134971" cy="2564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1" y="365125"/>
            <a:ext cx="11860823" cy="672367"/>
          </a:xfrm>
        </p:spPr>
        <p:txBody>
          <a:bodyPr/>
          <a:lstStyle/>
          <a:p>
            <a:r>
              <a:rPr lang="en-US" sz="3600" dirty="0" smtClean="0"/>
              <a:t>2. ____La </a:t>
            </a:r>
            <a:r>
              <a:rPr lang="en-US" sz="3600" dirty="0"/>
              <a:t>femme </a:t>
            </a:r>
            <a:r>
              <a:rPr lang="en-US" sz="3600" dirty="0" err="1" smtClean="0"/>
              <a:t>veut</a:t>
            </a:r>
            <a:r>
              <a:rPr lang="en-US" sz="3600" dirty="0" smtClean="0"/>
              <a:t> donner un </a:t>
            </a:r>
            <a:r>
              <a:rPr lang="en-US" sz="3600" dirty="0" err="1" smtClean="0"/>
              <a:t>baiser</a:t>
            </a:r>
            <a:r>
              <a:rPr lang="en-US" sz="3600" dirty="0" smtClean="0"/>
              <a:t> à 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</a:t>
            </a:r>
            <a:r>
              <a:rPr lang="en-US" sz="3600" dirty="0" err="1" smtClean="0"/>
              <a:t>méchant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18150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4" name="Google Shape;147;p21"/>
          <p:cNvPicPr preferRelativeResize="0"/>
          <p:nvPr/>
        </p:nvPicPr>
        <p:blipFill rotWithShape="1">
          <a:blip r:embed="rId2">
            <a:alphaModFix/>
          </a:blip>
          <a:srcRect l="18631" t="30078" r="20095" b="24219"/>
          <a:stretch/>
        </p:blipFill>
        <p:spPr>
          <a:xfrm>
            <a:off x="6535615" y="1472295"/>
            <a:ext cx="4818185" cy="222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8;p26"/>
          <p:cNvPicPr preferRelativeResize="0"/>
          <p:nvPr/>
        </p:nvPicPr>
        <p:blipFill rotWithShape="1">
          <a:blip r:embed="rId3">
            <a:alphaModFix/>
          </a:blip>
          <a:srcRect l="32028" t="29296" r="21082" b="25195"/>
          <a:stretch/>
        </p:blipFill>
        <p:spPr>
          <a:xfrm>
            <a:off x="1019907" y="4152590"/>
            <a:ext cx="4422531" cy="215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29"/>
          <p:cNvPicPr preferRelativeResize="0"/>
          <p:nvPr/>
        </p:nvPicPr>
        <p:blipFill rotWithShape="1">
          <a:blip r:embed="rId4">
            <a:alphaModFix/>
          </a:blip>
          <a:srcRect l="47401" t="22461" r="24378" b="23828"/>
          <a:stretch/>
        </p:blipFill>
        <p:spPr>
          <a:xfrm>
            <a:off x="7854187" y="3949944"/>
            <a:ext cx="2181039" cy="264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2;p30"/>
          <p:cNvPicPr preferRelativeResize="0"/>
          <p:nvPr/>
        </p:nvPicPr>
        <p:blipFill rotWithShape="1">
          <a:blip r:embed="rId5">
            <a:alphaModFix/>
          </a:blip>
          <a:srcRect l="40629" t="22070" r="21047" b="24414"/>
          <a:stretch/>
        </p:blipFill>
        <p:spPr>
          <a:xfrm>
            <a:off x="1434245" y="1369918"/>
            <a:ext cx="3797178" cy="2429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7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4" y="337832"/>
            <a:ext cx="11116408" cy="672367"/>
          </a:xfrm>
        </p:spPr>
        <p:txBody>
          <a:bodyPr/>
          <a:lstStyle/>
          <a:p>
            <a:r>
              <a:rPr lang="en-US" sz="3600" dirty="0" smtClean="0"/>
              <a:t>3. ___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</a:t>
            </a:r>
            <a:r>
              <a:rPr lang="en-US" sz="3600" dirty="0" err="1" smtClean="0"/>
              <a:t>méchant</a:t>
            </a:r>
            <a:r>
              <a:rPr lang="en-US" sz="3600" dirty="0" smtClean="0"/>
              <a:t> </a:t>
            </a:r>
            <a:r>
              <a:rPr lang="en-US" sz="3600" dirty="0" err="1"/>
              <a:t>jette</a:t>
            </a:r>
            <a:r>
              <a:rPr lang="en-US" sz="3600" dirty="0"/>
              <a:t> </a:t>
            </a:r>
            <a:r>
              <a:rPr lang="en-US" sz="3600" dirty="0" err="1"/>
              <a:t>sa</a:t>
            </a:r>
            <a:r>
              <a:rPr lang="en-US" sz="3600" dirty="0"/>
              <a:t> cigarette </a:t>
            </a:r>
            <a:r>
              <a:rPr lang="en-US" sz="3600" dirty="0" err="1"/>
              <a:t>vers</a:t>
            </a:r>
            <a:r>
              <a:rPr lang="en-US" sz="3600" dirty="0"/>
              <a:t> la </a:t>
            </a:r>
            <a:r>
              <a:rPr lang="en-US" sz="3600" dirty="0" smtClean="0"/>
              <a:t>femme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03945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4" name="Google Shape;147;p21"/>
          <p:cNvPicPr preferRelativeResize="0"/>
          <p:nvPr/>
        </p:nvPicPr>
        <p:blipFill rotWithShape="1">
          <a:blip r:embed="rId2">
            <a:alphaModFix/>
          </a:blip>
          <a:srcRect l="18631" t="30078" r="20095" b="24219"/>
          <a:stretch/>
        </p:blipFill>
        <p:spPr>
          <a:xfrm>
            <a:off x="838200" y="1453051"/>
            <a:ext cx="4818185" cy="222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8;p26"/>
          <p:cNvPicPr preferRelativeResize="0"/>
          <p:nvPr/>
        </p:nvPicPr>
        <p:blipFill rotWithShape="1">
          <a:blip r:embed="rId3">
            <a:alphaModFix/>
          </a:blip>
          <a:srcRect l="32028" t="29296" r="21082" b="25195"/>
          <a:stretch/>
        </p:blipFill>
        <p:spPr>
          <a:xfrm>
            <a:off x="6726115" y="1453051"/>
            <a:ext cx="4422531" cy="215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19"/>
          <p:cNvPicPr preferRelativeResize="0"/>
          <p:nvPr/>
        </p:nvPicPr>
        <p:blipFill rotWithShape="1">
          <a:blip r:embed="rId4">
            <a:alphaModFix/>
          </a:blip>
          <a:srcRect l="30301" t="23201" r="21782" b="25851"/>
          <a:stretch/>
        </p:blipFill>
        <p:spPr>
          <a:xfrm>
            <a:off x="6681354" y="4020402"/>
            <a:ext cx="4672446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18"/>
          <p:cNvPicPr preferRelativeResize="0"/>
          <p:nvPr/>
        </p:nvPicPr>
        <p:blipFill rotWithShape="1">
          <a:blip r:embed="rId5">
            <a:alphaModFix/>
          </a:blip>
          <a:srcRect l="40766" t="23713" r="21613" b="22855"/>
          <a:stretch/>
        </p:blipFill>
        <p:spPr>
          <a:xfrm>
            <a:off x="1114035" y="4020402"/>
            <a:ext cx="4134971" cy="2564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8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76" y="365125"/>
            <a:ext cx="10870224" cy="672367"/>
          </a:xfrm>
        </p:spPr>
        <p:txBody>
          <a:bodyPr/>
          <a:lstStyle/>
          <a:p>
            <a:r>
              <a:rPr lang="en-US" dirty="0" smtClean="0"/>
              <a:t>4.____La </a:t>
            </a:r>
            <a:r>
              <a:rPr lang="en-US" dirty="0"/>
              <a:t>femme </a:t>
            </a:r>
            <a:r>
              <a:rPr lang="en-US" dirty="0" err="1"/>
              <a:t>devient</a:t>
            </a:r>
            <a:r>
              <a:rPr lang="en-US" dirty="0"/>
              <a:t> sale.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3503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5" name="Google Shape;178;p26"/>
          <p:cNvPicPr preferRelativeResize="0"/>
          <p:nvPr/>
        </p:nvPicPr>
        <p:blipFill rotWithShape="1">
          <a:blip r:embed="rId2">
            <a:alphaModFix/>
          </a:blip>
          <a:srcRect l="32028" t="29296" r="21082" b="25195"/>
          <a:stretch/>
        </p:blipFill>
        <p:spPr>
          <a:xfrm>
            <a:off x="6726115" y="1453051"/>
            <a:ext cx="4422531" cy="215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19"/>
          <p:cNvPicPr preferRelativeResize="0"/>
          <p:nvPr/>
        </p:nvPicPr>
        <p:blipFill rotWithShape="1">
          <a:blip r:embed="rId3">
            <a:alphaModFix/>
          </a:blip>
          <a:srcRect l="30301" t="23201" r="21782" b="25851"/>
          <a:stretch/>
        </p:blipFill>
        <p:spPr>
          <a:xfrm>
            <a:off x="6681354" y="4020402"/>
            <a:ext cx="4672446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18"/>
          <p:cNvPicPr preferRelativeResize="0"/>
          <p:nvPr/>
        </p:nvPicPr>
        <p:blipFill rotWithShape="1">
          <a:blip r:embed="rId4">
            <a:alphaModFix/>
          </a:blip>
          <a:srcRect l="40766" t="23713" r="21613" b="22855"/>
          <a:stretch/>
        </p:blipFill>
        <p:spPr>
          <a:xfrm>
            <a:off x="1114035" y="4020402"/>
            <a:ext cx="4134971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9;p20"/>
          <p:cNvPicPr preferRelativeResize="0"/>
          <p:nvPr/>
        </p:nvPicPr>
        <p:blipFill rotWithShape="1">
          <a:blip r:embed="rId5">
            <a:alphaModFix/>
          </a:blip>
          <a:srcRect l="30832" t="33807" r="38607" b="24714"/>
          <a:stretch/>
        </p:blipFill>
        <p:spPr>
          <a:xfrm>
            <a:off x="1348953" y="1354220"/>
            <a:ext cx="3478024" cy="246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7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76" y="365125"/>
            <a:ext cx="10870224" cy="672367"/>
          </a:xfrm>
        </p:spPr>
        <p:txBody>
          <a:bodyPr/>
          <a:lstStyle/>
          <a:p>
            <a:r>
              <a:rPr lang="en-US" dirty="0" smtClean="0"/>
              <a:t>5. ____La </a:t>
            </a:r>
            <a:r>
              <a:rPr lang="en-US" dirty="0"/>
              <a:t>femme </a:t>
            </a:r>
            <a:r>
              <a:rPr lang="en-US" dirty="0" err="1"/>
              <a:t>pleure</a:t>
            </a:r>
            <a:r>
              <a:rPr lang="en-US" dirty="0"/>
              <a:t> </a:t>
            </a:r>
            <a:r>
              <a:rPr lang="en-US" dirty="0" smtClean="0"/>
              <a:t>beaucoup, et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 smtClean="0"/>
              <a:t>pleut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714843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5" name="Google Shape;178;p26"/>
          <p:cNvPicPr preferRelativeResize="0"/>
          <p:nvPr/>
        </p:nvPicPr>
        <p:blipFill rotWithShape="1">
          <a:blip r:embed="rId2">
            <a:alphaModFix/>
          </a:blip>
          <a:srcRect l="32028" t="29296" r="21082" b="25195"/>
          <a:stretch/>
        </p:blipFill>
        <p:spPr>
          <a:xfrm>
            <a:off x="6726115" y="1453051"/>
            <a:ext cx="4422531" cy="215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19"/>
          <p:cNvPicPr preferRelativeResize="0"/>
          <p:nvPr/>
        </p:nvPicPr>
        <p:blipFill rotWithShape="1">
          <a:blip r:embed="rId3">
            <a:alphaModFix/>
          </a:blip>
          <a:srcRect l="30301" t="23201" r="21782" b="25851"/>
          <a:stretch/>
        </p:blipFill>
        <p:spPr>
          <a:xfrm>
            <a:off x="6681354" y="4020402"/>
            <a:ext cx="4672446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18"/>
          <p:cNvPicPr preferRelativeResize="0"/>
          <p:nvPr/>
        </p:nvPicPr>
        <p:blipFill rotWithShape="1">
          <a:blip r:embed="rId4">
            <a:alphaModFix/>
          </a:blip>
          <a:srcRect l="40766" t="23713" r="21613" b="22855"/>
          <a:stretch/>
        </p:blipFill>
        <p:spPr>
          <a:xfrm>
            <a:off x="1114035" y="4020402"/>
            <a:ext cx="4134971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9;p20"/>
          <p:cNvPicPr preferRelativeResize="0"/>
          <p:nvPr/>
        </p:nvPicPr>
        <p:blipFill rotWithShape="1">
          <a:blip r:embed="rId5">
            <a:alphaModFix/>
          </a:blip>
          <a:srcRect l="30832" t="33807" r="38607" b="24714"/>
          <a:stretch/>
        </p:blipFill>
        <p:spPr>
          <a:xfrm>
            <a:off x="1348953" y="1354220"/>
            <a:ext cx="3478024" cy="246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8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38" y="365125"/>
            <a:ext cx="11342076" cy="672367"/>
          </a:xfrm>
        </p:spPr>
        <p:txBody>
          <a:bodyPr/>
          <a:lstStyle/>
          <a:p>
            <a:r>
              <a:rPr lang="en-US" sz="4000" dirty="0" smtClean="0"/>
              <a:t>6.____</a:t>
            </a:r>
            <a:r>
              <a:rPr lang="en-US" sz="3600" dirty="0" smtClean="0"/>
              <a:t>La femme </a:t>
            </a:r>
            <a:r>
              <a:rPr lang="en-US" sz="3600" dirty="0" err="1" smtClean="0"/>
              <a:t>est</a:t>
            </a:r>
            <a:r>
              <a:rPr lang="en-US" sz="3600" dirty="0" smtClean="0"/>
              <a:t> trop petit pour 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</a:t>
            </a:r>
            <a:r>
              <a:rPr lang="en-US" sz="3600" dirty="0" err="1" smtClean="0"/>
              <a:t>méchant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06532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4" name="Google Shape;147;p21"/>
          <p:cNvPicPr preferRelativeResize="0"/>
          <p:nvPr/>
        </p:nvPicPr>
        <p:blipFill rotWithShape="1">
          <a:blip r:embed="rId2">
            <a:alphaModFix/>
          </a:blip>
          <a:srcRect l="18631" t="30078" r="20095" b="24219"/>
          <a:stretch/>
        </p:blipFill>
        <p:spPr>
          <a:xfrm>
            <a:off x="838200" y="1453051"/>
            <a:ext cx="4818185" cy="222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19"/>
          <p:cNvPicPr preferRelativeResize="0"/>
          <p:nvPr/>
        </p:nvPicPr>
        <p:blipFill rotWithShape="1">
          <a:blip r:embed="rId3">
            <a:alphaModFix/>
          </a:blip>
          <a:srcRect l="30301" t="23201" r="21782" b="25851"/>
          <a:stretch/>
        </p:blipFill>
        <p:spPr>
          <a:xfrm>
            <a:off x="6681354" y="4020402"/>
            <a:ext cx="4672446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25"/>
          <p:cNvPicPr preferRelativeResize="0"/>
          <p:nvPr/>
        </p:nvPicPr>
        <p:blipFill rotWithShape="1">
          <a:blip r:embed="rId4">
            <a:alphaModFix/>
          </a:blip>
          <a:srcRect l="19400" t="24805" r="21741" b="24414"/>
          <a:stretch/>
        </p:blipFill>
        <p:spPr>
          <a:xfrm>
            <a:off x="6681353" y="1453051"/>
            <a:ext cx="4854155" cy="234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5;p17"/>
          <p:cNvPicPr preferRelativeResize="0"/>
          <p:nvPr/>
        </p:nvPicPr>
        <p:blipFill rotWithShape="1">
          <a:blip r:embed="rId5">
            <a:alphaModFix/>
          </a:blip>
          <a:srcRect l="47658" t="20749" r="27955" b="22855"/>
          <a:stretch/>
        </p:blipFill>
        <p:spPr>
          <a:xfrm>
            <a:off x="2247110" y="3949944"/>
            <a:ext cx="2175421" cy="2652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1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76" y="365125"/>
            <a:ext cx="10870224" cy="672367"/>
          </a:xfrm>
        </p:spPr>
        <p:txBody>
          <a:bodyPr/>
          <a:lstStyle/>
          <a:p>
            <a:r>
              <a:rPr lang="en-US" sz="3600" dirty="0" smtClean="0"/>
              <a:t>7. ____La </a:t>
            </a:r>
            <a:r>
              <a:rPr lang="en-US" sz="3600" dirty="0"/>
              <a:t>femme </a:t>
            </a:r>
            <a:r>
              <a:rPr lang="en-US" sz="3600" dirty="0" err="1" smtClean="0"/>
              <a:t>donne</a:t>
            </a:r>
            <a:r>
              <a:rPr lang="en-US" sz="3600" dirty="0" smtClean="0"/>
              <a:t> un </a:t>
            </a:r>
            <a:r>
              <a:rPr lang="en-US" sz="3600" dirty="0" err="1" smtClean="0"/>
              <a:t>baiser</a:t>
            </a:r>
            <a:r>
              <a:rPr lang="en-US" sz="3600" dirty="0" smtClean="0"/>
              <a:t> à </a:t>
            </a:r>
            <a:r>
              <a:rPr lang="en-US" sz="3600" dirty="0" err="1" smtClean="0"/>
              <a:t>l’homme</a:t>
            </a:r>
            <a:r>
              <a:rPr lang="en-US" sz="3600" dirty="0" smtClean="0"/>
              <a:t> </a:t>
            </a:r>
            <a:r>
              <a:rPr lang="en-US" sz="3600" dirty="0" err="1" smtClean="0"/>
              <a:t>méchant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18150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4" name="Google Shape;147;p21"/>
          <p:cNvPicPr preferRelativeResize="0"/>
          <p:nvPr/>
        </p:nvPicPr>
        <p:blipFill rotWithShape="1">
          <a:blip r:embed="rId2">
            <a:alphaModFix/>
          </a:blip>
          <a:srcRect l="18631" t="30078" r="20095" b="24219"/>
          <a:stretch/>
        </p:blipFill>
        <p:spPr>
          <a:xfrm>
            <a:off x="6535615" y="1472295"/>
            <a:ext cx="4818185" cy="222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8;p26"/>
          <p:cNvPicPr preferRelativeResize="0"/>
          <p:nvPr/>
        </p:nvPicPr>
        <p:blipFill rotWithShape="1">
          <a:blip r:embed="rId3">
            <a:alphaModFix/>
          </a:blip>
          <a:srcRect l="32028" t="29296" r="21082" b="25195"/>
          <a:stretch/>
        </p:blipFill>
        <p:spPr>
          <a:xfrm>
            <a:off x="1019907" y="4152590"/>
            <a:ext cx="4422531" cy="215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6;p29"/>
          <p:cNvPicPr preferRelativeResize="0"/>
          <p:nvPr/>
        </p:nvPicPr>
        <p:blipFill rotWithShape="1">
          <a:blip r:embed="rId4">
            <a:alphaModFix/>
          </a:blip>
          <a:srcRect l="47401" t="22461" r="24378" b="23828"/>
          <a:stretch/>
        </p:blipFill>
        <p:spPr>
          <a:xfrm>
            <a:off x="7854187" y="3949944"/>
            <a:ext cx="2181039" cy="264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2;p30"/>
          <p:cNvPicPr preferRelativeResize="0"/>
          <p:nvPr/>
        </p:nvPicPr>
        <p:blipFill rotWithShape="1">
          <a:blip r:embed="rId5">
            <a:alphaModFix/>
          </a:blip>
          <a:srcRect l="40629" t="22070" r="21047" b="24414"/>
          <a:stretch/>
        </p:blipFill>
        <p:spPr>
          <a:xfrm>
            <a:off x="1434245" y="1369918"/>
            <a:ext cx="3797178" cy="2429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8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365125"/>
            <a:ext cx="10835054" cy="672367"/>
          </a:xfrm>
        </p:spPr>
        <p:txBody>
          <a:bodyPr/>
          <a:lstStyle/>
          <a:p>
            <a:r>
              <a:rPr lang="en-US" dirty="0" smtClean="0"/>
              <a:t>8.____La </a:t>
            </a:r>
            <a:r>
              <a:rPr lang="en-US" dirty="0"/>
              <a:t>femme </a:t>
            </a:r>
            <a:r>
              <a:rPr lang="en-US" dirty="0" err="1"/>
              <a:t>marche</a:t>
            </a:r>
            <a:r>
              <a:rPr lang="en-US" dirty="0"/>
              <a:t> avec </a:t>
            </a:r>
            <a:r>
              <a:rPr lang="en-US" dirty="0" err="1" smtClean="0"/>
              <a:t>l’homme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2602"/>
              </p:ext>
            </p:extLst>
          </p:nvPr>
        </p:nvGraphicFramePr>
        <p:xfrm>
          <a:off x="518746" y="1239714"/>
          <a:ext cx="1123656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284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18284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4" name="Google Shape;147;p21"/>
          <p:cNvPicPr preferRelativeResize="0"/>
          <p:nvPr/>
        </p:nvPicPr>
        <p:blipFill rotWithShape="1">
          <a:blip r:embed="rId2">
            <a:alphaModFix/>
          </a:blip>
          <a:srcRect l="18631" t="30078" r="20095" b="24219"/>
          <a:stretch/>
        </p:blipFill>
        <p:spPr>
          <a:xfrm>
            <a:off x="838200" y="1453051"/>
            <a:ext cx="4818185" cy="222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25"/>
          <p:cNvPicPr preferRelativeResize="0"/>
          <p:nvPr/>
        </p:nvPicPr>
        <p:blipFill rotWithShape="1">
          <a:blip r:embed="rId3">
            <a:alphaModFix/>
          </a:blip>
          <a:srcRect l="19400" t="24805" r="21741" b="24414"/>
          <a:stretch/>
        </p:blipFill>
        <p:spPr>
          <a:xfrm>
            <a:off x="6515099" y="1389185"/>
            <a:ext cx="5020409" cy="240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5;p17"/>
          <p:cNvPicPr preferRelativeResize="0"/>
          <p:nvPr/>
        </p:nvPicPr>
        <p:blipFill rotWithShape="1">
          <a:blip r:embed="rId4">
            <a:alphaModFix/>
          </a:blip>
          <a:srcRect l="47658" t="20749" r="27955" b="22855"/>
          <a:stretch/>
        </p:blipFill>
        <p:spPr>
          <a:xfrm>
            <a:off x="2247110" y="3949944"/>
            <a:ext cx="2175421" cy="265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9;p20"/>
          <p:cNvPicPr preferRelativeResize="0"/>
          <p:nvPr/>
        </p:nvPicPr>
        <p:blipFill rotWithShape="1">
          <a:blip r:embed="rId5">
            <a:alphaModFix/>
          </a:blip>
          <a:srcRect l="30832" t="33807" r="38607" b="24714"/>
          <a:stretch/>
        </p:blipFill>
        <p:spPr>
          <a:xfrm>
            <a:off x="7134292" y="4044381"/>
            <a:ext cx="3478024" cy="246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9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365125"/>
            <a:ext cx="10835054" cy="672367"/>
          </a:xfrm>
        </p:spPr>
        <p:txBody>
          <a:bodyPr/>
          <a:lstStyle/>
          <a:p>
            <a:r>
              <a:rPr lang="en-US" dirty="0" smtClean="0"/>
              <a:t>9.____L’homme a </a:t>
            </a:r>
            <a:r>
              <a:rPr lang="en-US" dirty="0" err="1" smtClean="0"/>
              <a:t>peur</a:t>
            </a:r>
            <a:r>
              <a:rPr lang="en-US" dirty="0" smtClean="0"/>
              <a:t> de </a:t>
            </a:r>
            <a:r>
              <a:rPr lang="en-US" dirty="0" err="1" smtClean="0"/>
              <a:t>l’homme</a:t>
            </a:r>
            <a:r>
              <a:rPr lang="en-US" dirty="0" smtClean="0"/>
              <a:t> </a:t>
            </a:r>
            <a:r>
              <a:rPr lang="en-US" dirty="0" err="1" smtClean="0"/>
              <a:t>méchant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2602"/>
              </p:ext>
            </p:extLst>
          </p:nvPr>
        </p:nvGraphicFramePr>
        <p:xfrm>
          <a:off x="518746" y="1239714"/>
          <a:ext cx="1123656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284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18284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8" name="Google Shape;172;p25"/>
          <p:cNvPicPr preferRelativeResize="0"/>
          <p:nvPr/>
        </p:nvPicPr>
        <p:blipFill rotWithShape="1">
          <a:blip r:embed="rId2">
            <a:alphaModFix/>
          </a:blip>
          <a:srcRect l="19400" t="24805" r="21741" b="24414"/>
          <a:stretch/>
        </p:blipFill>
        <p:spPr>
          <a:xfrm>
            <a:off x="6515099" y="4127941"/>
            <a:ext cx="5020409" cy="240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5;p17"/>
          <p:cNvPicPr preferRelativeResize="0"/>
          <p:nvPr/>
        </p:nvPicPr>
        <p:blipFill rotWithShape="1">
          <a:blip r:embed="rId3">
            <a:alphaModFix/>
          </a:blip>
          <a:srcRect l="47658" t="20749" r="27955" b="22855"/>
          <a:stretch/>
        </p:blipFill>
        <p:spPr>
          <a:xfrm>
            <a:off x="2247110" y="3949944"/>
            <a:ext cx="2175421" cy="265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4;p27"/>
          <p:cNvPicPr preferRelativeResize="0"/>
          <p:nvPr/>
        </p:nvPicPr>
        <p:blipFill rotWithShape="1">
          <a:blip r:embed="rId4">
            <a:alphaModFix/>
          </a:blip>
          <a:srcRect l="32576" t="21288" r="20644" b="25391"/>
          <a:stretch/>
        </p:blipFill>
        <p:spPr>
          <a:xfrm>
            <a:off x="7022199" y="1425749"/>
            <a:ext cx="4006208" cy="228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5;p18"/>
          <p:cNvPicPr preferRelativeResize="0"/>
          <p:nvPr/>
        </p:nvPicPr>
        <p:blipFill rotWithShape="1">
          <a:blip r:embed="rId5">
            <a:alphaModFix/>
          </a:blip>
          <a:srcRect l="40766" t="23713" r="21613" b="22855"/>
          <a:stretch/>
        </p:blipFill>
        <p:spPr>
          <a:xfrm>
            <a:off x="1411415" y="1283898"/>
            <a:ext cx="4134971" cy="2564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6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l="3951" t="16161" r="53981" b="11338"/>
          <a:stretch/>
        </p:blipFill>
        <p:spPr>
          <a:xfrm>
            <a:off x="457202" y="2468880"/>
            <a:ext cx="3284353" cy="3208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l="52442" t="20268" r="21755" b="21518"/>
          <a:stretch/>
        </p:blipFill>
        <p:spPr>
          <a:xfrm>
            <a:off x="7628709" y="1423851"/>
            <a:ext cx="3324758" cy="42516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28624" y="296750"/>
            <a:ext cx="11010167" cy="19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Un jour, </a:t>
            </a:r>
            <a:r>
              <a:rPr lang="en-US" sz="3600" dirty="0" err="1"/>
              <a:t>elle</a:t>
            </a:r>
            <a:r>
              <a:rPr lang="en-US" sz="3600" dirty="0"/>
              <a:t> </a:t>
            </a:r>
            <a:r>
              <a:rPr lang="en-US" sz="3600" dirty="0" smtClean="0"/>
              <a:t>fait </a:t>
            </a:r>
            <a:r>
              <a:rPr lang="en-US" sz="3600" dirty="0" err="1" smtClean="0"/>
              <a:t>une</a:t>
            </a:r>
            <a:r>
              <a:rPr lang="en-US" sz="3600" dirty="0" smtClean="0"/>
              <a:t> promenade </a:t>
            </a:r>
            <a:r>
              <a:rPr lang="en-US" sz="3600" dirty="0" err="1"/>
              <a:t>quand</a:t>
            </a:r>
            <a:r>
              <a:rPr lang="en-US" sz="3600" dirty="0"/>
              <a:t> </a:t>
            </a:r>
            <a:r>
              <a:rPr lang="en-US" sz="3600" dirty="0" err="1"/>
              <a:t>elle</a:t>
            </a:r>
            <a:r>
              <a:rPr lang="en-US" sz="3600" dirty="0"/>
              <a:t> </a:t>
            </a:r>
            <a:r>
              <a:rPr lang="en-US" sz="3600" dirty="0" err="1"/>
              <a:t>voit</a:t>
            </a:r>
            <a:r>
              <a:rPr lang="en-US" sz="3600" dirty="0"/>
              <a:t> un homme.  Il </a:t>
            </a:r>
            <a:r>
              <a:rPr lang="en-US" sz="3600" dirty="0" err="1"/>
              <a:t>est</a:t>
            </a:r>
            <a:r>
              <a:rPr lang="en-US" sz="3600" dirty="0"/>
              <a:t> </a:t>
            </a:r>
            <a:r>
              <a:rPr lang="en-US" sz="3600" dirty="0" err="1"/>
              <a:t>très</a:t>
            </a:r>
            <a:r>
              <a:rPr lang="en-US" sz="3600" dirty="0"/>
              <a:t> beau et hyper-cool, </a:t>
            </a:r>
            <a:r>
              <a:rPr lang="en-US" sz="3600" dirty="0" err="1"/>
              <a:t>mais</a:t>
            </a:r>
            <a:r>
              <a:rPr lang="en-US" sz="3600" dirty="0"/>
              <a:t> </a:t>
            </a:r>
            <a:r>
              <a:rPr lang="en-US" sz="3600" dirty="0" err="1"/>
              <a:t>il</a:t>
            </a:r>
            <a:r>
              <a:rPr lang="en-US" sz="3600" dirty="0"/>
              <a:t> fume.  Les cigarettes </a:t>
            </a:r>
            <a:r>
              <a:rPr lang="en-US" sz="3600" dirty="0" err="1"/>
              <a:t>sont</a:t>
            </a:r>
            <a:r>
              <a:rPr lang="en-US" sz="3600" dirty="0"/>
              <a:t> </a:t>
            </a:r>
            <a:r>
              <a:rPr lang="en-US" sz="3600" dirty="0" err="1"/>
              <a:t>dégoûtants</a:t>
            </a:r>
            <a:r>
              <a:rPr lang="en-US" sz="3600" dirty="0"/>
              <a:t>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" y="365125"/>
            <a:ext cx="11808069" cy="672367"/>
          </a:xfrm>
        </p:spPr>
        <p:txBody>
          <a:bodyPr/>
          <a:lstStyle/>
          <a:p>
            <a:r>
              <a:rPr lang="en-US" sz="3600" dirty="0" smtClean="0"/>
              <a:t>10.____</a:t>
            </a:r>
            <a:r>
              <a:rPr lang="en-US" sz="3200" dirty="0" smtClean="0"/>
              <a:t>La </a:t>
            </a:r>
            <a:r>
              <a:rPr lang="en-US" sz="3200" dirty="0"/>
              <a:t>femme adore </a:t>
            </a:r>
            <a:r>
              <a:rPr lang="en-US" sz="3200" dirty="0" err="1" smtClean="0"/>
              <a:t>l’homme</a:t>
            </a:r>
            <a:r>
              <a:rPr lang="en-US" sz="3200" dirty="0" smtClean="0"/>
              <a:t> </a:t>
            </a:r>
            <a:r>
              <a:rPr lang="en-US" sz="3200" dirty="0" err="1" smtClean="0"/>
              <a:t>sincère</a:t>
            </a:r>
            <a:r>
              <a:rPr lang="en-US" sz="3200" dirty="0" smtClean="0"/>
              <a:t>!  </a:t>
            </a:r>
            <a:r>
              <a:rPr lang="en-US" sz="3200" dirty="0" err="1"/>
              <a:t>Ils</a:t>
            </a:r>
            <a:r>
              <a:rPr lang="en-US" sz="3200" dirty="0"/>
              <a:t> </a:t>
            </a:r>
            <a:r>
              <a:rPr lang="en-US" sz="3200" dirty="0" err="1"/>
              <a:t>sont</a:t>
            </a:r>
            <a:r>
              <a:rPr lang="en-US" sz="3200" dirty="0"/>
              <a:t> </a:t>
            </a:r>
            <a:r>
              <a:rPr lang="en-US" sz="3200" dirty="0" err="1"/>
              <a:t>très</a:t>
            </a:r>
            <a:r>
              <a:rPr lang="en-US" sz="3200" dirty="0"/>
              <a:t> </a:t>
            </a:r>
            <a:r>
              <a:rPr lang="en-US" sz="3200" dirty="0" smtClean="0"/>
              <a:t>contents.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58388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5" name="Google Shape;178;p26"/>
          <p:cNvPicPr preferRelativeResize="0"/>
          <p:nvPr/>
        </p:nvPicPr>
        <p:blipFill rotWithShape="1">
          <a:blip r:embed="rId2">
            <a:alphaModFix/>
          </a:blip>
          <a:srcRect l="32028" t="29296" r="21082" b="25195"/>
          <a:stretch/>
        </p:blipFill>
        <p:spPr>
          <a:xfrm>
            <a:off x="6726115" y="1453051"/>
            <a:ext cx="4422531" cy="215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9;p23"/>
          <p:cNvPicPr preferRelativeResize="0"/>
          <p:nvPr/>
        </p:nvPicPr>
        <p:blipFill rotWithShape="1">
          <a:blip r:embed="rId3">
            <a:alphaModFix/>
          </a:blip>
          <a:srcRect l="20587" t="20507" r="20665" b="25391"/>
          <a:stretch/>
        </p:blipFill>
        <p:spPr>
          <a:xfrm>
            <a:off x="1002676" y="1294791"/>
            <a:ext cx="4357687" cy="247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9;p20"/>
          <p:cNvPicPr preferRelativeResize="0"/>
          <p:nvPr/>
        </p:nvPicPr>
        <p:blipFill rotWithShape="1">
          <a:blip r:embed="rId4">
            <a:alphaModFix/>
          </a:blip>
          <a:srcRect l="30832" t="33807" r="38607" b="24714"/>
          <a:stretch/>
        </p:blipFill>
        <p:spPr>
          <a:xfrm>
            <a:off x="1442507" y="4121377"/>
            <a:ext cx="3478024" cy="246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5;p17"/>
          <p:cNvPicPr preferRelativeResize="0"/>
          <p:nvPr/>
        </p:nvPicPr>
        <p:blipFill rotWithShape="1">
          <a:blip r:embed="rId5">
            <a:alphaModFix/>
          </a:blip>
          <a:srcRect l="47658" t="20749" r="27955" b="22855"/>
          <a:stretch/>
        </p:blipFill>
        <p:spPr>
          <a:xfrm>
            <a:off x="7849669" y="4007340"/>
            <a:ext cx="2175421" cy="2652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1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75" y="703634"/>
            <a:ext cx="11597055" cy="672367"/>
          </a:xfrm>
        </p:spPr>
        <p:txBody>
          <a:bodyPr/>
          <a:lstStyle/>
          <a:p>
            <a:r>
              <a:rPr lang="fr-FR" sz="4000" dirty="0" smtClean="0"/>
              <a:t>11. ____</a:t>
            </a:r>
            <a:r>
              <a:rPr lang="fr-FR" sz="3600" dirty="0" smtClean="0"/>
              <a:t>La </a:t>
            </a:r>
            <a:r>
              <a:rPr lang="fr-FR" sz="3600" dirty="0"/>
              <a:t>femme jette l’homme vers l’homme </a:t>
            </a:r>
            <a:r>
              <a:rPr lang="fr-FR" sz="3600" dirty="0" smtClean="0"/>
              <a:t>méchant.</a:t>
            </a:r>
            <a:r>
              <a:rPr lang="fr-FR" sz="4000" dirty="0"/>
              <a:t/>
            </a:r>
            <a:br>
              <a:rPr lang="fr-FR" sz="4000" dirty="0"/>
            </a:b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32497"/>
              </p:ext>
            </p:extLst>
          </p:nvPr>
        </p:nvGraphicFramePr>
        <p:xfrm>
          <a:off x="483576" y="1239714"/>
          <a:ext cx="11271738" cy="542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869">
                  <a:extLst>
                    <a:ext uri="{9D8B030D-6E8A-4147-A177-3AD203B41FA5}">
                      <a16:colId xmlns:a16="http://schemas.microsoft.com/office/drawing/2014/main" val="3029845373"/>
                    </a:ext>
                  </a:extLst>
                </a:gridCol>
                <a:gridCol w="5635869">
                  <a:extLst>
                    <a:ext uri="{9D8B030D-6E8A-4147-A177-3AD203B41FA5}">
                      <a16:colId xmlns:a16="http://schemas.microsoft.com/office/drawing/2014/main" val="3835364686"/>
                    </a:ext>
                  </a:extLst>
                </a:gridCol>
              </a:tblGrid>
              <a:tr h="26992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64906"/>
                  </a:ext>
                </a:extLst>
              </a:tr>
              <a:tr h="272122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0004"/>
                  </a:ext>
                </a:extLst>
              </a:tr>
            </a:tbl>
          </a:graphicData>
        </a:graphic>
      </p:graphicFrame>
      <p:pic>
        <p:nvPicPr>
          <p:cNvPr id="5" name="Google Shape;178;p26"/>
          <p:cNvPicPr preferRelativeResize="0"/>
          <p:nvPr/>
        </p:nvPicPr>
        <p:blipFill rotWithShape="1">
          <a:blip r:embed="rId2">
            <a:alphaModFix/>
          </a:blip>
          <a:srcRect l="32028" t="29296" r="21082" b="25195"/>
          <a:stretch/>
        </p:blipFill>
        <p:spPr>
          <a:xfrm>
            <a:off x="6726115" y="1453051"/>
            <a:ext cx="4422531" cy="215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19"/>
          <p:cNvPicPr preferRelativeResize="0"/>
          <p:nvPr/>
        </p:nvPicPr>
        <p:blipFill rotWithShape="1">
          <a:blip r:embed="rId3">
            <a:alphaModFix/>
          </a:blip>
          <a:srcRect l="30301" t="23201" r="21782" b="25851"/>
          <a:stretch/>
        </p:blipFill>
        <p:spPr>
          <a:xfrm>
            <a:off x="6681354" y="4020402"/>
            <a:ext cx="4672446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18"/>
          <p:cNvPicPr preferRelativeResize="0"/>
          <p:nvPr/>
        </p:nvPicPr>
        <p:blipFill rotWithShape="1">
          <a:blip r:embed="rId4">
            <a:alphaModFix/>
          </a:blip>
          <a:srcRect l="40766" t="23713" r="21613" b="22855"/>
          <a:stretch/>
        </p:blipFill>
        <p:spPr>
          <a:xfrm>
            <a:off x="1114035" y="4020402"/>
            <a:ext cx="4134971" cy="256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9;p23"/>
          <p:cNvPicPr preferRelativeResize="0"/>
          <p:nvPr/>
        </p:nvPicPr>
        <p:blipFill rotWithShape="1">
          <a:blip r:embed="rId5">
            <a:alphaModFix/>
          </a:blip>
          <a:srcRect l="20587" t="20507" r="20665" b="25391"/>
          <a:stretch/>
        </p:blipFill>
        <p:spPr>
          <a:xfrm>
            <a:off x="1002676" y="1294791"/>
            <a:ext cx="4357687" cy="2476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l="21018" t="25804" r="56091" b="24018"/>
          <a:stretch/>
        </p:blipFill>
        <p:spPr>
          <a:xfrm>
            <a:off x="832871" y="149862"/>
            <a:ext cx="4240689" cy="52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52442" t="20268" r="21755" b="21518"/>
          <a:stretch/>
        </p:blipFill>
        <p:spPr>
          <a:xfrm>
            <a:off x="7628709" y="1423851"/>
            <a:ext cx="3324758" cy="4251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725375" y="5704000"/>
            <a:ext cx="71382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Elle aime l’homme, et elle rougit.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l="26536" t="25624" r="21352" b="23719"/>
          <a:stretch/>
        </p:blipFill>
        <p:spPr>
          <a:xfrm>
            <a:off x="2143594" y="1121264"/>
            <a:ext cx="8496297" cy="4681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758325" y="379175"/>
            <a:ext cx="108309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Elle devient sexy et elle marche vers l’homme. 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l="47658" t="20749" r="27955" b="22855"/>
          <a:stretch/>
        </p:blipFill>
        <p:spPr>
          <a:xfrm>
            <a:off x="4805671" y="160484"/>
            <a:ext cx="3142299" cy="411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l="45591" t="22243" r="27952" b="23345"/>
          <a:stretch/>
        </p:blipFill>
        <p:spPr>
          <a:xfrm>
            <a:off x="8499130" y="2474260"/>
            <a:ext cx="3409227" cy="397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 l="48347" t="21262" r="22026" b="23344"/>
          <a:stretch/>
        </p:blipFill>
        <p:spPr>
          <a:xfrm>
            <a:off x="430306" y="1775012"/>
            <a:ext cx="3817625" cy="404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96750" y="346200"/>
            <a:ext cx="45090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Elle lui dit, “Bonjour!  Je t’aime!”</a:t>
            </a:r>
            <a:endParaRPr sz="3600"/>
          </a:p>
        </p:txBody>
      </p:sp>
      <p:sp>
        <p:nvSpPr>
          <p:cNvPr id="119" name="Google Shape;119;p17"/>
          <p:cNvSpPr txBox="1"/>
          <p:nvPr/>
        </p:nvSpPr>
        <p:spPr>
          <a:xfrm>
            <a:off x="4451100" y="4533525"/>
            <a:ext cx="3496800" cy="1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Il lui dit, “Berk!  Je suis grand...</a:t>
            </a:r>
            <a:endParaRPr sz="3600"/>
          </a:p>
        </p:txBody>
      </p:sp>
      <p:sp>
        <p:nvSpPr>
          <p:cNvPr id="120" name="Google Shape;120;p17"/>
          <p:cNvSpPr txBox="1"/>
          <p:nvPr/>
        </p:nvSpPr>
        <p:spPr>
          <a:xfrm>
            <a:off x="8061450" y="428625"/>
            <a:ext cx="39894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et tu es petite.  Je ne t’aime pas!”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l="40766" t="23713" r="21613" b="22855"/>
          <a:stretch/>
        </p:blipFill>
        <p:spPr>
          <a:xfrm>
            <a:off x="4894729" y="1506071"/>
            <a:ext cx="4847496" cy="390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428625" y="1973600"/>
            <a:ext cx="4170900" cy="29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L’homme</a:t>
            </a:r>
            <a:r>
              <a:rPr lang="en-US" sz="3600" dirty="0"/>
              <a:t> </a:t>
            </a:r>
            <a:r>
              <a:rPr lang="en-US" sz="3600" dirty="0" err="1"/>
              <a:t>jette</a:t>
            </a:r>
            <a:r>
              <a:rPr lang="en-US" sz="3600" dirty="0"/>
              <a:t> </a:t>
            </a:r>
            <a:r>
              <a:rPr lang="en-US" sz="3600" dirty="0" err="1"/>
              <a:t>sa</a:t>
            </a:r>
            <a:r>
              <a:rPr lang="en-US" sz="3600" dirty="0"/>
              <a:t> cigarette </a:t>
            </a:r>
            <a:r>
              <a:rPr lang="en-US" sz="3600" dirty="0" err="1"/>
              <a:t>vers</a:t>
            </a:r>
            <a:r>
              <a:rPr lang="en-US" sz="3600" dirty="0"/>
              <a:t> la femme </a:t>
            </a:r>
            <a:r>
              <a:rPr lang="en-US" sz="3600" dirty="0" err="1"/>
              <a:t>parce</a:t>
            </a:r>
            <a:r>
              <a:rPr lang="en-US" sz="3600" dirty="0"/>
              <a:t> </a:t>
            </a:r>
            <a:r>
              <a:rPr lang="en-US" sz="3600" dirty="0" err="1"/>
              <a:t>qu’il</a:t>
            </a:r>
            <a:r>
              <a:rPr lang="en-US" sz="3600" dirty="0"/>
              <a:t> </a:t>
            </a:r>
            <a:r>
              <a:rPr lang="en-US" sz="3600" dirty="0" err="1"/>
              <a:t>est</a:t>
            </a:r>
            <a:r>
              <a:rPr lang="en-US" sz="3600" dirty="0"/>
              <a:t> </a:t>
            </a:r>
            <a:r>
              <a:rPr lang="en-US" sz="3600" dirty="0" err="1"/>
              <a:t>méchant</a:t>
            </a:r>
            <a:r>
              <a:rPr lang="en-US" sz="3600" dirty="0"/>
              <a:t>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l="47551" t="24905" r="21462" b="24526"/>
          <a:stretch/>
        </p:blipFill>
        <p:spPr>
          <a:xfrm>
            <a:off x="706581" y="1163782"/>
            <a:ext cx="3992767" cy="369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l="30301" t="23201" r="21782" b="25851"/>
          <a:stretch/>
        </p:blipFill>
        <p:spPr>
          <a:xfrm>
            <a:off x="5957454" y="2521528"/>
            <a:ext cx="6174383" cy="3720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4813800" y="313225"/>
            <a:ext cx="6825000" cy="22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La femme </a:t>
            </a:r>
            <a:r>
              <a:rPr lang="en-US" sz="3600" dirty="0" err="1"/>
              <a:t>est</a:t>
            </a:r>
            <a:r>
              <a:rPr lang="en-US" sz="3600" dirty="0"/>
              <a:t> </a:t>
            </a:r>
            <a:r>
              <a:rPr lang="en-US" sz="3600" dirty="0" err="1"/>
              <a:t>très</a:t>
            </a:r>
            <a:r>
              <a:rPr lang="en-US" sz="3600" dirty="0"/>
              <a:t> triste et </a:t>
            </a:r>
            <a:r>
              <a:rPr lang="en-US" sz="3600" dirty="0" err="1"/>
              <a:t>l’homme</a:t>
            </a:r>
            <a:r>
              <a:rPr lang="en-US" sz="3600" dirty="0"/>
              <a:t> </a:t>
            </a:r>
            <a:r>
              <a:rPr lang="en-US" sz="3600" dirty="0" smtClean="0"/>
              <a:t>part et conduit </a:t>
            </a:r>
            <a:r>
              <a:rPr lang="en-US" sz="3600" dirty="0" err="1"/>
              <a:t>sa</a:t>
            </a:r>
            <a:r>
              <a:rPr lang="en-US" sz="3600" dirty="0"/>
              <a:t> </a:t>
            </a:r>
            <a:r>
              <a:rPr lang="en-US" sz="3600" dirty="0" err="1"/>
              <a:t>voiture</a:t>
            </a:r>
            <a:r>
              <a:rPr lang="en-US" sz="3600" dirty="0"/>
              <a:t>.  La femme </a:t>
            </a:r>
            <a:r>
              <a:rPr lang="en-US" sz="3600" dirty="0" err="1"/>
              <a:t>devient</a:t>
            </a:r>
            <a:r>
              <a:rPr lang="en-US" sz="3600" dirty="0"/>
              <a:t> sale.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l="30832" t="33807" r="38607" b="24714"/>
          <a:stretch/>
        </p:blipFill>
        <p:spPr>
          <a:xfrm>
            <a:off x="900545" y="1052454"/>
            <a:ext cx="3937883" cy="302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4">
            <a:alphaModFix/>
          </a:blip>
          <a:srcRect l="34240" t="17898" r="20717" b="24336"/>
          <a:stretch/>
        </p:blipFill>
        <p:spPr>
          <a:xfrm>
            <a:off x="5070763" y="0"/>
            <a:ext cx="3529250" cy="2565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5">
            <a:alphaModFix/>
          </a:blip>
          <a:srcRect l="40842" t="21875" r="20397" b="25851"/>
          <a:stretch/>
        </p:blipFill>
        <p:spPr>
          <a:xfrm>
            <a:off x="8340437" y="2441864"/>
            <a:ext cx="3142075" cy="240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923200" y="4945675"/>
            <a:ext cx="8226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La femme </a:t>
            </a:r>
            <a:r>
              <a:rPr lang="en-US" sz="3600" dirty="0" err="1"/>
              <a:t>pleure</a:t>
            </a:r>
            <a:r>
              <a:rPr lang="en-US" sz="3600" dirty="0"/>
              <a:t> beaucoup et </a:t>
            </a:r>
            <a:r>
              <a:rPr lang="en-US" sz="3600" dirty="0" err="1"/>
              <a:t>il</a:t>
            </a:r>
            <a:r>
              <a:rPr lang="en-US" sz="3600" dirty="0"/>
              <a:t> </a:t>
            </a:r>
            <a:r>
              <a:rPr lang="en-US" sz="3600" dirty="0" err="1"/>
              <a:t>pleut</a:t>
            </a:r>
            <a:r>
              <a:rPr lang="en-US" sz="3600" dirty="0"/>
              <a:t>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454</Words>
  <Application>Microsoft Office PowerPoint</Application>
  <PresentationFormat>Widescreen</PresentationFormat>
  <Paragraphs>79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Petite et Mignonne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is the video</vt:lpstr>
      <vt:lpstr>PowerPoint Presentation</vt:lpstr>
      <vt:lpstr>PowerPoint Presentation</vt:lpstr>
      <vt:lpstr>1._____ L’homme bleu est content, mais la femme pleure.</vt:lpstr>
      <vt:lpstr>2. ____La femme veut donner un baiser à l’homme méchant.</vt:lpstr>
      <vt:lpstr>3. ___L’homme méchant jette sa cigarette vers la femme.</vt:lpstr>
      <vt:lpstr>4.____La femme devient sale.</vt:lpstr>
      <vt:lpstr>5. ____La femme pleure beaucoup, et il pleut.</vt:lpstr>
      <vt:lpstr>6.____La femme est trop petit pour l’homme méchant.</vt:lpstr>
      <vt:lpstr>7. ____La femme donne un baiser à l’homme méchant.</vt:lpstr>
      <vt:lpstr>8.____La femme marche avec l’homme.</vt:lpstr>
      <vt:lpstr>9.____L’homme a peur de l’homme méchant. </vt:lpstr>
      <vt:lpstr>10.____La femme adore l’homme sincère!  Ils sont très contents.</vt:lpstr>
      <vt:lpstr>11. ____La femme jette l’homme vers l’homme méchant.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Franklin</dc:creator>
  <cp:lastModifiedBy>Nicole Franklin</cp:lastModifiedBy>
  <cp:revision>9</cp:revision>
  <cp:lastPrinted>2020-02-13T22:47:52Z</cp:lastPrinted>
  <dcterms:modified xsi:type="dcterms:W3CDTF">2020-02-14T18:10:28Z</dcterms:modified>
</cp:coreProperties>
</file>